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144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КОГДА ДЕТЕМ ПОЛАГАЮТСЯ БЕСПЛАТНЫЕ ЛЕКАРСТВА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0126" y="962146"/>
            <a:ext cx="4536504" cy="33547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КАТЕГОРИИ:</a:t>
            </a:r>
          </a:p>
          <a:p>
            <a:pPr algn="ctr"/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дети до 3 лет;</a:t>
            </a: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дети из многодетных семей в возрасте до 6 лет;</a:t>
            </a: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-дети-инвалиды;</a:t>
            </a: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-дети, страдающие различными заболеваниями, включенными в список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Постановления Правительства РФ от 30 июля 1994 г. N 890 </a:t>
            </a:r>
          </a:p>
          <a:p>
            <a:pPr algn="just"/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692696"/>
            <a:ext cx="3744416" cy="52629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600" b="1" i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Заболевания: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Бронхиальная астма;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Онкология;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Туберкулез;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Ревматизм;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Муковисцидоз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Онкологические заболевания;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Гематологические заболевания;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Диабет;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Шизофрения, эпилепсия; 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Глаукома, катаракта;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Тяжелая форма бруцеллеза;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Орфанные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заболевания;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Коронавирус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СПИД, ВИЧ;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Детский церебральный паралич;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Системные хронические тяжелые заболевания кожи.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др.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671" y="4781470"/>
            <a:ext cx="4536504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получить льготные лекарства в Новосибирской области?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Подготовить документы  </a:t>
            </a:r>
            <a:r>
              <a:rPr lang="ru-RU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(паспорт, полис ОМС, подтверждение права на льготное обеспечение)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Выписать рецепт у лечащего врача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Получить лекарства в </a:t>
            </a:r>
            <a:r>
              <a:rPr lang="ru-RU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аптечном пункте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Льготные и бесплатные лекарства в 2022 году - список, кому положены, как и  где получит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5733256"/>
            <a:ext cx="883493" cy="883493"/>
          </a:xfrm>
          <a:prstGeom prst="rect">
            <a:avLst/>
          </a:prstGeom>
          <a:noFill/>
        </p:spPr>
      </p:pic>
      <p:sp>
        <p:nvSpPr>
          <p:cNvPr id="1028" name="AutoShape 4" descr="Льготные и бесплатные лекарства в 2022 году - список, кому положены, как и  где получи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860032" y="2852936"/>
            <a:ext cx="288032" cy="21602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138</Words>
  <Application>Microsoft Office PowerPoint</Application>
  <PresentationFormat>Экран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localroot</dc:creator>
  <cp:lastModifiedBy>Бондарева Елена Валерьевна</cp:lastModifiedBy>
  <cp:revision>17</cp:revision>
  <dcterms:created xsi:type="dcterms:W3CDTF">2022-04-13T08:17:16Z</dcterms:created>
  <dcterms:modified xsi:type="dcterms:W3CDTF">2022-06-06T11:42:00Z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-1635944625</vt:i4>
  </property>
  <property fmtid="{D5CDD505-2E9C-101B-9397-08002B2CF9AE}" pid="3" name="_NewReviewCycle">
    <vt:lpwstr/>
  </property>
  <property fmtid="{D5CDD505-2E9C-101B-9397-08002B2CF9AE}" pid="4" name="_EmailSubject">
    <vt:lpwstr>памятка для размещения</vt:lpwstr>
  </property>
  <property fmtid="{D5CDD505-2E9C-101B-9397-08002B2CF9AE}" pid="5" name="_AuthorEmail">
    <vt:lpwstr>moshkopro@54.mailop.ru</vt:lpwstr>
  </property>
  <property fmtid="{D5CDD505-2E9C-101B-9397-08002B2CF9AE}" pid="6" name="_AuthorEmailDisplayName">
    <vt:lpwstr>Мошковский Район 54.mailop.ru</vt:lpwstr>
  </property>
</Properties>
</file>